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692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80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3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230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3385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672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78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310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904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619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04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7563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dirty="0"/>
              <a:t>Building a Real-Time Stock Market Data API with Predictive Analytics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846856"/>
          </a:xfrm>
        </p:spPr>
        <p:txBody>
          <a:bodyPr>
            <a:normAutofit/>
          </a:bodyPr>
          <a:lstStyle/>
          <a:p>
            <a:r>
              <a:rPr lang="en-US" dirty="0"/>
              <a:t>Team Name : </a:t>
            </a:r>
            <a:br>
              <a:rPr lang="en-US" dirty="0"/>
            </a:br>
            <a:r>
              <a:rPr lang="en-US" dirty="0"/>
              <a:t>Members:</a:t>
            </a:r>
          </a:p>
          <a:p>
            <a:r>
              <a:rPr lang="en-US" dirty="0"/>
              <a:t>Vishnukanth S 21R254</a:t>
            </a:r>
          </a:p>
          <a:p>
            <a:r>
              <a:rPr lang="en-US" dirty="0"/>
              <a:t>Selvan AG 21A231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Possible future improvements include:</a:t>
            </a:r>
          </a:p>
          <a:p>
            <a:r>
              <a:t>- Adding an attention mechanism to improve model accuracy.</a:t>
            </a:r>
          </a:p>
          <a:p>
            <a:r>
              <a:t>- Enhancing the UI for better user experience.</a:t>
            </a:r>
          </a:p>
          <a:p>
            <a:r>
              <a:t>- Integrating additional data sources for more comprehensive predictions.</a:t>
            </a:r>
          </a:p>
          <a:p>
            <a:r>
              <a:t>Potential for broader integration with financial applications and tools.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This project demonstrates the power of combining machine learning with real-time data.</a:t>
            </a:r>
          </a:p>
          <a:p>
            <a:r>
              <a:t>Our system provides valuable insights into stock market trends.</a:t>
            </a:r>
          </a:p>
          <a:p>
            <a:r>
              <a:t>Future improvements will further enhance prediction accuracy and user engagement.</a:t>
            </a:r>
          </a:p>
          <a:p>
            <a:r>
              <a:t>The solution's integration potential makes it suitable for trading platforms, financial apps, and research tools.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The Challenge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Design and implement a RESTful API that provides real-time stock market data along with predictive analytics.</a:t>
            </a:r>
          </a:p>
          <a:p>
            <a:r>
              <a:t>The API should enable users to query current stock prices, historical data, and predictions.</a:t>
            </a:r>
          </a:p>
          <a:p>
            <a:r>
              <a:t>The solution is intended for integration into trading platforms, financial apps, or research tools.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Our solution integrates FastAPI, Flutter, and LSTM neural networks to deliver real-time stock predictions.</a:t>
            </a:r>
          </a:p>
          <a:p>
            <a:r>
              <a:t>The API is designed to be scalable and easily integrated into various financial applications.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Software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system architecture includes:</a:t>
            </a:r>
          </a:p>
          <a:p>
            <a:r>
              <a:t>- Flutter frontend for user interaction.</a:t>
            </a:r>
          </a:p>
          <a:p>
            <a:r>
              <a:t>- FastAPI backend for handling API requests.</a:t>
            </a:r>
          </a:p>
          <a:p>
            <a:r>
              <a:t>- LSTM model for making stock predictions.</a:t>
            </a:r>
          </a:p>
          <a:p>
            <a:r>
              <a:t>The RESTful API supports real-time data processing and prediction capabilities.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LSTM Model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The LSTM model architecture includes:</a:t>
            </a:r>
          </a:p>
          <a:p>
            <a:r>
              <a:t>- Multiple LSTM layers to capture temporal patterns.</a:t>
            </a:r>
          </a:p>
          <a:p>
            <a:r>
              <a:t>- Dense and Dropout layers to prevent overfitting.</a:t>
            </a:r>
          </a:p>
          <a:p>
            <a:r>
              <a:t>The model is trained on historical stock data to predict future prices.</a:t>
            </a:r>
          </a:p>
          <a:p>
            <a:r>
              <a:t>This predictive analytics can inform trading decisions.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Key Features of the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Stock ticker selection for flexibility.</a:t>
            </a:r>
          </a:p>
          <a:p>
            <a:r>
              <a:t>- Real-time data querying and prediction display.</a:t>
            </a:r>
          </a:p>
          <a:p>
            <a:r>
              <a:t>- Graphical representation of historical and predicted prices.</a:t>
            </a:r>
          </a:p>
          <a:p>
            <a:r>
              <a:t>- Integration potential with trading platforms and financial research tools.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FastAPI Functionality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FastAPI processes requests by:</a:t>
            </a:r>
          </a:p>
          <a:p>
            <a:r>
              <a:t>- Fetching historical data using yfinance.</a:t>
            </a:r>
          </a:p>
          <a:p>
            <a:r>
              <a:t>- Applying the LSTM model to make predictions.</a:t>
            </a:r>
          </a:p>
          <a:p>
            <a:r>
              <a:t>- Returning results including predicted prices, MSE, RMSE, and more.</a:t>
            </a:r>
          </a:p>
          <a:p>
            <a:r>
              <a:t>The API is designed for real-time data handling and easy integration with other systems.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Live Demonstration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Watch the app in action as we demonstrate:</a:t>
            </a:r>
          </a:p>
          <a:p>
            <a:r>
              <a:t>- Selecting a stock ticker.</a:t>
            </a:r>
          </a:p>
          <a:p>
            <a:r>
              <a:t>- Fetching predictions in real-time.</a:t>
            </a:r>
          </a:p>
          <a:p>
            <a:r>
              <a:t>- Interpreting the results for trading decisions.</a:t>
            </a:r>
          </a:p>
          <a:p>
            <a:r>
              <a:t>The demo highlights the integration potential of the API with financial tools.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_video">
            <a:hlinkClick r:id="" action="ppaction://media"/>
            <a:extLst>
              <a:ext uri="{FF2B5EF4-FFF2-40B4-BE49-F238E27FC236}">
                <a16:creationId xmlns:a16="http://schemas.microsoft.com/office/drawing/2014/main" id="{53199283-8E2C-F156-C7FB-54F4EE9E164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113" y="688258"/>
            <a:ext cx="8895773" cy="5003749"/>
          </a:xfrm>
        </p:spPr>
      </p:pic>
    </p:spTree>
    <p:extLst>
      <p:ext uri="{BB962C8B-B14F-4D97-AF65-F5344CB8AC3E}">
        <p14:creationId xmlns:p14="http://schemas.microsoft.com/office/powerpoint/2010/main" val="1517309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</TotalTime>
  <Words>433</Words>
  <Application>Microsoft Office PowerPoint</Application>
  <PresentationFormat>On-screen Show (4:3)</PresentationFormat>
  <Paragraphs>51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Calibri Light</vt:lpstr>
      <vt:lpstr>Retrospect</vt:lpstr>
      <vt:lpstr>Building a Real-Time Stock Market Data API with Predictive Analytics</vt:lpstr>
      <vt:lpstr>The Challenge</vt:lpstr>
      <vt:lpstr>Project Overview</vt:lpstr>
      <vt:lpstr>Software Architecture</vt:lpstr>
      <vt:lpstr>LSTM Model Overview</vt:lpstr>
      <vt:lpstr>Key Features of the App</vt:lpstr>
      <vt:lpstr>FastAPI Functionality</vt:lpstr>
      <vt:lpstr>Live Demonstration</vt:lpstr>
      <vt:lpstr>PowerPoint Presentation</vt:lpstr>
      <vt:lpstr>Future Enhancements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Quanta Guy</cp:lastModifiedBy>
  <cp:revision>5</cp:revision>
  <dcterms:created xsi:type="dcterms:W3CDTF">2013-01-27T09:14:16Z</dcterms:created>
  <dcterms:modified xsi:type="dcterms:W3CDTF">2024-08-25T15:29:35Z</dcterms:modified>
  <cp:category/>
</cp:coreProperties>
</file>

<file path=docProps/thumbnail.jpeg>
</file>